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257" r:id="rId3"/>
    <p:sldId id="317" r:id="rId4"/>
    <p:sldId id="356" r:id="rId5"/>
    <p:sldId id="357" r:id="rId6"/>
    <p:sldId id="359" r:id="rId7"/>
    <p:sldId id="360" r:id="rId8"/>
    <p:sldId id="361" r:id="rId9"/>
    <p:sldId id="353" r:id="rId10"/>
    <p:sldId id="336" r:id="rId11"/>
    <p:sldId id="358" r:id="rId12"/>
    <p:sldId id="342" r:id="rId13"/>
    <p:sldId id="320" r:id="rId14"/>
    <p:sldId id="363" r:id="rId15"/>
    <p:sldId id="364" r:id="rId16"/>
    <p:sldId id="365" r:id="rId17"/>
    <p:sldId id="345" r:id="rId18"/>
    <p:sldId id="351" r:id="rId19"/>
    <p:sldId id="333" r:id="rId20"/>
    <p:sldId id="354" r:id="rId21"/>
    <p:sldId id="366" r:id="rId22"/>
    <p:sldId id="327" r:id="rId23"/>
    <p:sldId id="346" r:id="rId24"/>
    <p:sldId id="334" r:id="rId25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666"/>
    <a:srgbClr val="FF9900"/>
    <a:srgbClr val="013766"/>
    <a:srgbClr val="023769"/>
    <a:srgbClr val="013D71"/>
    <a:srgbClr val="003399"/>
    <a:srgbClr val="004080"/>
    <a:srgbClr val="1275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554" autoAdjust="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089" y="4860926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0D76C6A-BBDA-408A-B58A-86EA14D6F3D9}"/>
              </a:ext>
            </a:extLst>
          </p:cNvPr>
          <p:cNvSpPr/>
          <p:nvPr/>
        </p:nvSpPr>
        <p:spPr>
          <a:xfrm>
            <a:off x="0" y="5445224"/>
            <a:ext cx="9144000" cy="1395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 smtClean="0">
                <a:solidFill>
                  <a:schemeClr val="tx2">
                    <a:lumMod val="50000"/>
                  </a:schemeClr>
                </a:solidFill>
              </a:rPr>
              <a:t>MUNICÍPIO DE CAMAÇARI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AVALIAÇÃO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DAS METAS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FISCAIS - 3º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QUADRIMESTRE DE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2021</a:t>
            </a:r>
            <a:endParaRPr lang="pt-B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3794490"/>
            <a:ext cx="9144000" cy="16507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 bwMode="auto">
          <a:xfrm>
            <a:off x="2794347" y="404664"/>
            <a:ext cx="3555305" cy="30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1145"/>
          <a:stretch/>
        </p:blipFill>
        <p:spPr>
          <a:xfrm>
            <a:off x="252000" y="3212976"/>
            <a:ext cx="8640000" cy="16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438275"/>
            <a:ext cx="8640000" cy="38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1495348"/>
            <a:ext cx="8640000" cy="387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PRIMÁRIO E NOMINAL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85887"/>
            <a:ext cx="7162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12776"/>
            <a:ext cx="8640000" cy="40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4784"/>
            <a:ext cx="8640000" cy="3424229"/>
          </a:xfrm>
          <a:prstGeom prst="rect">
            <a:avLst/>
          </a:prstGeom>
        </p:spPr>
      </p:pic>
      <p:sp>
        <p:nvSpPr>
          <p:cNvPr id="3" name="Texto Explicativo 2 (Ênfase) 2"/>
          <p:cNvSpPr/>
          <p:nvPr/>
        </p:nvSpPr>
        <p:spPr>
          <a:xfrm>
            <a:off x="1438672" y="5542210"/>
            <a:ext cx="6805736" cy="83911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2783"/>
              <a:gd name="adj6" fmla="val -166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A Dívida Consolidada do </a:t>
            </a: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Município (no final do exercício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2021), será 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atualizada nos </a:t>
            </a: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Balanços Anuais.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9DDF7BB8-8150-4CD3-8EE0-86E8EE994A3C}"/>
              </a:ext>
            </a:extLst>
          </p:cNvPr>
          <p:cNvSpPr/>
          <p:nvPr/>
        </p:nvSpPr>
        <p:spPr>
          <a:xfrm>
            <a:off x="0" y="2204864"/>
            <a:ext cx="9144000" cy="2286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COM PESSOAL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508543"/>
            <a:ext cx="8640000" cy="50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EDUCAÇÃO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16832"/>
            <a:ext cx="8640000" cy="409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590" y="1422003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/>
              <a:t>3</a:t>
            </a:r>
            <a:r>
              <a:rPr lang="pt-BR" sz="1900" b="1" dirty="0" smtClean="0"/>
              <a:t>º </a:t>
            </a:r>
            <a:r>
              <a:rPr lang="pt-BR" sz="1900" b="1" dirty="0"/>
              <a:t>Quadrimestre de </a:t>
            </a:r>
            <a:r>
              <a:rPr lang="pt-BR" sz="1900" b="1" dirty="0" smtClean="0"/>
              <a:t>2021</a:t>
            </a:r>
            <a:r>
              <a:rPr lang="pt-BR" sz="1900" dirty="0" smtClean="0"/>
              <a:t>, </a:t>
            </a:r>
            <a:r>
              <a:rPr lang="pt-BR" sz="1900" dirty="0"/>
              <a:t>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maio, setembro e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fevereiro</a:t>
            </a:r>
            <a:r>
              <a:rPr lang="pt-BR" sz="1900" b="1" i="1" dirty="0"/>
              <a:t>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</a:t>
            </a:r>
            <a:r>
              <a:rPr lang="pt-BR" sz="1900" dirty="0" smtClean="0"/>
              <a:t>da Municipalidade.</a:t>
            </a:r>
            <a:endParaRPr lang="pt-BR" sz="1900" dirty="0"/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AUDIÊNCIA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00808"/>
            <a:ext cx="8640000" cy="44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65750"/>
          <a:stretch/>
        </p:blipFill>
        <p:spPr>
          <a:xfrm>
            <a:off x="3095836" y="1945467"/>
            <a:ext cx="2952328" cy="36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SAÚDE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628800"/>
            <a:ext cx="8640000" cy="4596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(3º Quadrimestre/2021) </a:t>
            </a:r>
            <a:r>
              <a:rPr lang="pt-BR" sz="2000" b="1" dirty="0">
                <a:solidFill>
                  <a:srgbClr val="003750"/>
                </a:solidFill>
              </a:rPr>
              <a:t>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(6º Bimestre/2021), </a:t>
            </a:r>
            <a:r>
              <a:rPr lang="pt-BR" sz="2000" b="1" dirty="0">
                <a:solidFill>
                  <a:srgbClr val="003750"/>
                </a:solidFill>
              </a:rPr>
              <a:t>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21"/>
          <a:stretch/>
        </p:blipFill>
        <p:spPr bwMode="auto">
          <a:xfrm>
            <a:off x="5364088" y="1551426"/>
            <a:ext cx="3555305" cy="37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7E297F6-BD3C-4DD7-8AC8-6D186DC11362}"/>
              </a:ext>
            </a:extLst>
          </p:cNvPr>
          <p:cNvSpPr txBox="1"/>
          <p:nvPr/>
        </p:nvSpPr>
        <p:spPr>
          <a:xfrm>
            <a:off x="229785" y="1645593"/>
            <a:ext cx="4414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ARAÚJO </a:t>
            </a:r>
            <a:r>
              <a:rPr lang="pt-BR" sz="2000" b="1" dirty="0">
                <a:solidFill>
                  <a:schemeClr val="bg1"/>
                </a:solidFill>
              </a:rPr>
              <a:t>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smtClean="0">
                <a:solidFill>
                  <a:schemeClr val="bg1"/>
                </a:solidFill>
              </a:rPr>
              <a:t>SILVA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DAS</a:t>
            </a:r>
          </a:p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 DESPESAS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74276"/>
          <a:stretch/>
        </p:blipFill>
        <p:spPr>
          <a:xfrm>
            <a:off x="252000" y="3039238"/>
            <a:ext cx="8640000" cy="14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640000" cy="48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TRIBUTÁRIA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76401"/>
            <a:ext cx="8640000" cy="3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CONTRIBUIÇÕES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821981"/>
            <a:ext cx="8640000" cy="19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12776"/>
            <a:ext cx="8640000" cy="40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lang="pt-BR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351</Words>
  <Application>Microsoft Office PowerPoint</Application>
  <PresentationFormat>Apresentação na tela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458</cp:revision>
  <cp:lastPrinted>2017-05-24T17:48:16Z</cp:lastPrinted>
  <dcterms:created xsi:type="dcterms:W3CDTF">2013-05-23T17:19:33Z</dcterms:created>
  <dcterms:modified xsi:type="dcterms:W3CDTF">2023-10-11T12:56:07Z</dcterms:modified>
  <cp:contentStatus/>
</cp:coreProperties>
</file>