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1" r:id="rId2"/>
    <p:sldId id="257" r:id="rId3"/>
    <p:sldId id="317" r:id="rId4"/>
    <p:sldId id="356" r:id="rId5"/>
    <p:sldId id="357" r:id="rId6"/>
    <p:sldId id="359" r:id="rId7"/>
    <p:sldId id="360" r:id="rId8"/>
    <p:sldId id="361" r:id="rId9"/>
    <p:sldId id="353" r:id="rId10"/>
    <p:sldId id="336" r:id="rId11"/>
    <p:sldId id="358" r:id="rId12"/>
    <p:sldId id="342" r:id="rId13"/>
    <p:sldId id="320" r:id="rId14"/>
    <p:sldId id="363" r:id="rId15"/>
    <p:sldId id="364" r:id="rId16"/>
    <p:sldId id="365" r:id="rId17"/>
    <p:sldId id="345" r:id="rId18"/>
    <p:sldId id="351" r:id="rId19"/>
    <p:sldId id="333" r:id="rId20"/>
    <p:sldId id="354" r:id="rId21"/>
    <p:sldId id="366" r:id="rId22"/>
    <p:sldId id="327" r:id="rId23"/>
    <p:sldId id="346" r:id="rId24"/>
    <p:sldId id="334" r:id="rId25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023666"/>
    <a:srgbClr val="FF9900"/>
    <a:srgbClr val="013766"/>
    <a:srgbClr val="023769"/>
    <a:srgbClr val="013D71"/>
    <a:srgbClr val="003399"/>
    <a:srgbClr val="004080"/>
    <a:srgbClr val="1275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554" autoAdjust="0"/>
  </p:normalViewPr>
  <p:slideViewPr>
    <p:cSldViewPr>
      <p:cViewPr varScale="1">
        <p:scale>
          <a:sx n="109" d="100"/>
          <a:sy n="109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20/09/2023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20/09/2023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89" y="4860926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20/09/2023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20/09/2023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69602"/>
          <a:stretch/>
        </p:blipFill>
        <p:spPr>
          <a:xfrm>
            <a:off x="252000" y="3212976"/>
            <a:ext cx="8640000" cy="16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12776"/>
            <a:ext cx="8640000" cy="41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1" t="967" r="-11" b="562"/>
          <a:stretch/>
        </p:blipFill>
        <p:spPr>
          <a:xfrm>
            <a:off x="324488" y="1314314"/>
            <a:ext cx="8640000" cy="463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PRIMÁRIO E NOMINAL</a:t>
            </a: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916832"/>
            <a:ext cx="8640000" cy="38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82017"/>
            <a:ext cx="8640000" cy="45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640000" cy="27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DDF7BB8-8150-4CD3-8EE0-86E8EE994A3C}"/>
              </a:ext>
            </a:extLst>
          </p:cNvPr>
          <p:cNvSpPr/>
          <p:nvPr/>
        </p:nvSpPr>
        <p:spPr>
          <a:xfrm>
            <a:off x="0" y="2204864"/>
            <a:ext cx="9144000" cy="2286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</a:t>
            </a: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COM PESSOAL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772816"/>
            <a:ext cx="8640000" cy="43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EDUCAÇÃO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916832"/>
            <a:ext cx="8640000" cy="414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590" y="1422003"/>
            <a:ext cx="85708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 smtClean="0"/>
              <a:t>2º </a:t>
            </a:r>
            <a:r>
              <a:rPr lang="pt-BR" sz="1900" b="1" dirty="0"/>
              <a:t>Quadrimestre de </a:t>
            </a:r>
            <a:r>
              <a:rPr lang="pt-BR" sz="1900" b="1" dirty="0" smtClean="0"/>
              <a:t>2023</a:t>
            </a:r>
            <a:r>
              <a:rPr lang="pt-BR" sz="1900" dirty="0" smtClean="0"/>
              <a:t>, </a:t>
            </a:r>
            <a:r>
              <a:rPr lang="pt-BR" sz="1900" dirty="0"/>
              <a:t>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maio, 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setembro</a:t>
            </a:r>
            <a:r>
              <a:rPr lang="pt-BR" sz="1900" b="1" i="1" dirty="0"/>
              <a:t> e fevereiro,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</a:t>
            </a:r>
            <a:r>
              <a:rPr lang="pt-BR" sz="1900" dirty="0" smtClean="0"/>
              <a:t>da Municipalidade.</a:t>
            </a:r>
            <a:endParaRPr lang="pt-BR" sz="1900" dirty="0"/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AUDIÊNCIA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8640000" cy="4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00808"/>
            <a:ext cx="3364325" cy="43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SAÚDE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772816"/>
            <a:ext cx="8640000" cy="444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(2º Quadrimestre/2023) </a:t>
            </a:r>
            <a:r>
              <a:rPr lang="pt-BR" sz="2000" b="1" dirty="0">
                <a:solidFill>
                  <a:srgbClr val="003750"/>
                </a:solidFill>
              </a:rPr>
              <a:t>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</a:t>
            </a:r>
            <a:r>
              <a:rPr lang="pt-BR" sz="2000" b="1" dirty="0">
                <a:solidFill>
                  <a:srgbClr val="003750"/>
                </a:solidFill>
              </a:rPr>
              <a:t>4</a:t>
            </a:r>
            <a:r>
              <a:rPr lang="pt-BR" sz="2000" b="1" dirty="0" smtClean="0">
                <a:solidFill>
                  <a:srgbClr val="003750"/>
                </a:solidFill>
              </a:rPr>
              <a:t>º Bimestre/2023), </a:t>
            </a:r>
            <a:r>
              <a:rPr lang="pt-BR" sz="2000" b="1" dirty="0">
                <a:solidFill>
                  <a:srgbClr val="003750"/>
                </a:solidFill>
              </a:rPr>
              <a:t>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21"/>
          <a:stretch/>
        </p:blipFill>
        <p:spPr bwMode="auto">
          <a:xfrm>
            <a:off x="5364088" y="1551426"/>
            <a:ext cx="3555305" cy="37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7E297F6-BD3C-4DD7-8AC8-6D186DC11362}"/>
              </a:ext>
            </a:extLst>
          </p:cNvPr>
          <p:cNvSpPr txBox="1"/>
          <p:nvPr/>
        </p:nvSpPr>
        <p:spPr>
          <a:xfrm>
            <a:off x="229785" y="1645593"/>
            <a:ext cx="4414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ARAÚJO </a:t>
            </a:r>
            <a:r>
              <a:rPr lang="pt-BR" sz="2000" b="1" dirty="0">
                <a:solidFill>
                  <a:schemeClr val="bg1"/>
                </a:solidFill>
              </a:rPr>
              <a:t>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smtClean="0">
                <a:solidFill>
                  <a:schemeClr val="bg1"/>
                </a:solidFill>
              </a:rPr>
              <a:t>SILVA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DAS</a:t>
            </a:r>
          </a:p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 DESPESAS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73789"/>
          <a:stretch/>
        </p:blipFill>
        <p:spPr>
          <a:xfrm>
            <a:off x="252000" y="3065702"/>
            <a:ext cx="8640000" cy="14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12776"/>
            <a:ext cx="8640000" cy="4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TRIBUTÁRIA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8640000" cy="34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DE CONTRIBUIÇÕES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700808"/>
            <a:ext cx="8640000" cy="17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84784"/>
            <a:ext cx="8640000" cy="42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endParaRPr lang="pt-BR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318</Words>
  <Application>Microsoft Office PowerPoint</Application>
  <PresentationFormat>Apresentação na tela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Alisson.Emanuel</cp:lastModifiedBy>
  <cp:revision>484</cp:revision>
  <cp:lastPrinted>2017-05-24T17:48:16Z</cp:lastPrinted>
  <dcterms:created xsi:type="dcterms:W3CDTF">2013-05-23T17:19:33Z</dcterms:created>
  <dcterms:modified xsi:type="dcterms:W3CDTF">2023-09-20T13:42:23Z</dcterms:modified>
  <cp:contentStatus/>
</cp:coreProperties>
</file>